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nton" charset="1" panose="00000500000000000000"/>
      <p:regular r:id="rId19"/>
    </p:embeddedFont>
    <p:embeddedFont>
      <p:font typeface="Canva Student Font" charset="1" panose="00000000000000000000"/>
      <p:regular r:id="rId20"/>
    </p:embeddedFont>
    <p:embeddedFont>
      <p:font typeface="Horizon" charset="1" panose="02000500000000000000"/>
      <p:regular r:id="rId21"/>
    </p:embeddedFont>
    <p:embeddedFont>
      <p:font typeface="Montserrat Bold" charset="1" panose="00000800000000000000"/>
      <p:regular r:id="rId22"/>
    </p:embeddedFont>
    <p:embeddedFont>
      <p:font typeface="Canva Sans" charset="1" panose="020B05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4.jpeg" Type="http://schemas.openxmlformats.org/officeDocument/2006/relationships/image"/><Relationship Id="rId5" Target="../media/image35.jpeg" Type="http://schemas.openxmlformats.org/officeDocument/2006/relationships/image"/><Relationship Id="rId6" Target="../media/image3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7.jpeg" Type="http://schemas.openxmlformats.org/officeDocument/2006/relationships/image"/><Relationship Id="rId5" Target="../media/image38.jpeg" Type="http://schemas.openxmlformats.org/officeDocument/2006/relationships/image"/><Relationship Id="rId6" Target="../media/image3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7.jpeg" Type="http://schemas.openxmlformats.org/officeDocument/2006/relationships/image"/><Relationship Id="rId5" Target="../media/VAGk7NAHTpw.mp4" Type="http://schemas.openxmlformats.org/officeDocument/2006/relationships/video"/><Relationship Id="rId6" Target="../media/VAGk7NAHTpw.mp4" Type="http://schemas.microsoft.com/office/2007/relationships/media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2" Target="../media/image4.jpeg" Type="http://schemas.openxmlformats.org/officeDocument/2006/relationships/image"/><Relationship Id="rId3" Target="../media/image16.png" Type="http://schemas.openxmlformats.org/officeDocument/2006/relationships/image"/><Relationship Id="rId4" Target="../media/image2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Relationship Id="rId6" Target="../media/image3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1.jpeg" Type="http://schemas.openxmlformats.org/officeDocument/2006/relationships/image"/><Relationship Id="rId5" Target="../media/image32.jpeg" Type="http://schemas.openxmlformats.org/officeDocument/2006/relationships/image"/><Relationship Id="rId6" Target="../media/image3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37205" y="1189418"/>
            <a:ext cx="20715422" cy="8068882"/>
            <a:chOff x="0" y="0"/>
            <a:chExt cx="5455914" cy="21251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55913" cy="2125138"/>
            </a:xfrm>
            <a:custGeom>
              <a:avLst/>
              <a:gdLst/>
              <a:ahLst/>
              <a:cxnLst/>
              <a:rect r="r" b="b" t="t" l="l"/>
              <a:pathLst>
                <a:path h="2125138" w="5455913">
                  <a:moveTo>
                    <a:pt x="0" y="0"/>
                  </a:moveTo>
                  <a:lnTo>
                    <a:pt x="5455913" y="0"/>
                  </a:lnTo>
                  <a:lnTo>
                    <a:pt x="5455913" y="2125138"/>
                  </a:lnTo>
                  <a:lnTo>
                    <a:pt x="0" y="2125138"/>
                  </a:lnTo>
                  <a:close/>
                </a:path>
              </a:pathLst>
            </a:custGeom>
            <a:solidFill>
              <a:srgbClr val="DC0E20">
                <a:alpha val="5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455914" cy="216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902964" y="1392577"/>
            <a:ext cx="3241036" cy="1686623"/>
          </a:xfrm>
          <a:custGeom>
            <a:avLst/>
            <a:gdLst/>
            <a:ahLst/>
            <a:cxnLst/>
            <a:rect r="r" b="b" t="t" l="l"/>
            <a:pathLst>
              <a:path h="1686623" w="3241036">
                <a:moveTo>
                  <a:pt x="0" y="0"/>
                </a:moveTo>
                <a:lnTo>
                  <a:pt x="3241036" y="0"/>
                </a:lnTo>
                <a:lnTo>
                  <a:pt x="3241036" y="1686623"/>
                </a:lnTo>
                <a:lnTo>
                  <a:pt x="0" y="1686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048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91931" y="1392577"/>
            <a:ext cx="2197705" cy="2197705"/>
          </a:xfrm>
          <a:custGeom>
            <a:avLst/>
            <a:gdLst/>
            <a:ahLst/>
            <a:cxnLst/>
            <a:rect r="r" b="b" t="t" l="l"/>
            <a:pathLst>
              <a:path h="2197705" w="2197705">
                <a:moveTo>
                  <a:pt x="0" y="0"/>
                </a:moveTo>
                <a:lnTo>
                  <a:pt x="2197705" y="0"/>
                </a:lnTo>
                <a:lnTo>
                  <a:pt x="2197705" y="2197705"/>
                </a:lnTo>
                <a:lnTo>
                  <a:pt x="0" y="21977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5702" y="172400"/>
            <a:ext cx="2682923" cy="856300"/>
          </a:xfrm>
          <a:custGeom>
            <a:avLst/>
            <a:gdLst/>
            <a:ahLst/>
            <a:cxnLst/>
            <a:rect r="r" b="b" t="t" l="l"/>
            <a:pathLst>
              <a:path h="856300" w="2682923">
                <a:moveTo>
                  <a:pt x="0" y="0"/>
                </a:moveTo>
                <a:lnTo>
                  <a:pt x="2682923" y="0"/>
                </a:lnTo>
                <a:lnTo>
                  <a:pt x="2682923" y="856300"/>
                </a:lnTo>
                <a:lnTo>
                  <a:pt x="0" y="856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42743" y="3070671"/>
            <a:ext cx="10640960" cy="318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34"/>
              </a:lnSpc>
            </a:pPr>
            <a:r>
              <a:rPr lang="en-US" sz="1852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HUSKY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70799" y="5677227"/>
            <a:ext cx="6677188" cy="149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51"/>
              </a:lnSpc>
            </a:pPr>
            <a:r>
              <a:rPr lang="en-US" sz="867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SNIFFS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64423" y="7437972"/>
            <a:ext cx="6997601" cy="127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 Because Huskies always find what’s lost.</a:t>
            </a:r>
          </a:p>
          <a:p>
            <a:pPr algn="ctr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733830" y="-1311062"/>
            <a:ext cx="10619419" cy="12160187"/>
            <a:chOff x="0" y="0"/>
            <a:chExt cx="2796884" cy="32026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96884" cy="3202683"/>
            </a:xfrm>
            <a:custGeom>
              <a:avLst/>
              <a:gdLst/>
              <a:ahLst/>
              <a:cxnLst/>
              <a:rect r="r" b="b" t="t" l="l"/>
              <a:pathLst>
                <a:path h="3202683" w="2796884">
                  <a:moveTo>
                    <a:pt x="0" y="0"/>
                  </a:moveTo>
                  <a:lnTo>
                    <a:pt x="2796884" y="0"/>
                  </a:lnTo>
                  <a:lnTo>
                    <a:pt x="2796884" y="3202683"/>
                  </a:lnTo>
                  <a:lnTo>
                    <a:pt x="0" y="3202683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96884" cy="3240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0057444" y="-1059969"/>
            <a:ext cx="10619419" cy="12160187"/>
            <a:chOff x="0" y="0"/>
            <a:chExt cx="2796884" cy="32026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96884" cy="3202683"/>
            </a:xfrm>
            <a:custGeom>
              <a:avLst/>
              <a:gdLst/>
              <a:ahLst/>
              <a:cxnLst/>
              <a:rect r="r" b="b" t="t" l="l"/>
              <a:pathLst>
                <a:path h="3202683" w="2796884">
                  <a:moveTo>
                    <a:pt x="0" y="0"/>
                  </a:moveTo>
                  <a:lnTo>
                    <a:pt x="2796884" y="0"/>
                  </a:lnTo>
                  <a:lnTo>
                    <a:pt x="2796884" y="3202683"/>
                  </a:lnTo>
                  <a:lnTo>
                    <a:pt x="0" y="3202683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96884" cy="3240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80973" y="172400"/>
            <a:ext cx="2682923" cy="856300"/>
          </a:xfrm>
          <a:custGeom>
            <a:avLst/>
            <a:gdLst/>
            <a:ahLst/>
            <a:cxnLst/>
            <a:rect r="r" b="b" t="t" l="l"/>
            <a:pathLst>
              <a:path h="856300" w="2682923">
                <a:moveTo>
                  <a:pt x="0" y="0"/>
                </a:moveTo>
                <a:lnTo>
                  <a:pt x="2682923" y="0"/>
                </a:lnTo>
                <a:lnTo>
                  <a:pt x="2682923" y="856300"/>
                </a:lnTo>
                <a:lnTo>
                  <a:pt x="0" y="856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548345" y="1619264"/>
            <a:ext cx="4196941" cy="8304369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2" r="0" b="-22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605965" y="1619264"/>
            <a:ext cx="4196941" cy="8304369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58" r="0" b="-158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3834726" y="200975"/>
            <a:ext cx="11973134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8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USER FLOW</a:t>
            </a:r>
          </a:p>
        </p:txBody>
      </p: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3062359" y="1619264"/>
            <a:ext cx="4196941" cy="8304369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58" r="0" b="-158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733830" y="-1311062"/>
            <a:ext cx="10619419" cy="12160187"/>
            <a:chOff x="0" y="0"/>
            <a:chExt cx="2796884" cy="32026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96884" cy="3202683"/>
            </a:xfrm>
            <a:custGeom>
              <a:avLst/>
              <a:gdLst/>
              <a:ahLst/>
              <a:cxnLst/>
              <a:rect r="r" b="b" t="t" l="l"/>
              <a:pathLst>
                <a:path h="3202683" w="2796884">
                  <a:moveTo>
                    <a:pt x="0" y="0"/>
                  </a:moveTo>
                  <a:lnTo>
                    <a:pt x="2796884" y="0"/>
                  </a:lnTo>
                  <a:lnTo>
                    <a:pt x="2796884" y="3202683"/>
                  </a:lnTo>
                  <a:lnTo>
                    <a:pt x="0" y="3202683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96884" cy="3240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0057444" y="-1059969"/>
            <a:ext cx="10619419" cy="12160187"/>
            <a:chOff x="0" y="0"/>
            <a:chExt cx="2796884" cy="32026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96884" cy="3202683"/>
            </a:xfrm>
            <a:custGeom>
              <a:avLst/>
              <a:gdLst/>
              <a:ahLst/>
              <a:cxnLst/>
              <a:rect r="r" b="b" t="t" l="l"/>
              <a:pathLst>
                <a:path h="3202683" w="2796884">
                  <a:moveTo>
                    <a:pt x="0" y="0"/>
                  </a:moveTo>
                  <a:lnTo>
                    <a:pt x="2796884" y="0"/>
                  </a:lnTo>
                  <a:lnTo>
                    <a:pt x="2796884" y="3202683"/>
                  </a:lnTo>
                  <a:lnTo>
                    <a:pt x="0" y="3202683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96884" cy="3240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80973" y="172400"/>
            <a:ext cx="2682923" cy="856300"/>
          </a:xfrm>
          <a:custGeom>
            <a:avLst/>
            <a:gdLst/>
            <a:ahLst/>
            <a:cxnLst/>
            <a:rect r="r" b="b" t="t" l="l"/>
            <a:pathLst>
              <a:path h="856300" w="2682923">
                <a:moveTo>
                  <a:pt x="0" y="0"/>
                </a:moveTo>
                <a:lnTo>
                  <a:pt x="2682923" y="0"/>
                </a:lnTo>
                <a:lnTo>
                  <a:pt x="2682923" y="856300"/>
                </a:lnTo>
                <a:lnTo>
                  <a:pt x="0" y="856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214759" y="1771664"/>
            <a:ext cx="4196941" cy="8304369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7" t="0" r="-27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449652" y="1771664"/>
            <a:ext cx="4196941" cy="8304369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58" r="0" b="-158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684544" y="1771664"/>
            <a:ext cx="4196941" cy="8304369"/>
            <a:chOff x="0" y="0"/>
            <a:chExt cx="2620010" cy="51841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27" t="0" r="-27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3987126" y="353375"/>
            <a:ext cx="11973134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8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USER FLOW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8569" y="172400"/>
            <a:ext cx="2682923" cy="856300"/>
          </a:xfrm>
          <a:custGeom>
            <a:avLst/>
            <a:gdLst/>
            <a:ahLst/>
            <a:cxnLst/>
            <a:rect r="r" b="b" t="t" l="l"/>
            <a:pathLst>
              <a:path h="856300" w="2682923">
                <a:moveTo>
                  <a:pt x="0" y="0"/>
                </a:moveTo>
                <a:lnTo>
                  <a:pt x="2682923" y="0"/>
                </a:lnTo>
                <a:lnTo>
                  <a:pt x="2682923" y="856300"/>
                </a:lnTo>
                <a:lnTo>
                  <a:pt x="0" y="856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78702" y="2870627"/>
            <a:ext cx="2460891" cy="2569583"/>
          </a:xfrm>
          <a:custGeom>
            <a:avLst/>
            <a:gdLst/>
            <a:ahLst/>
            <a:cxnLst/>
            <a:rect r="r" b="b" t="t" l="l"/>
            <a:pathLst>
              <a:path h="2569583" w="2460891">
                <a:moveTo>
                  <a:pt x="0" y="0"/>
                </a:moveTo>
                <a:lnTo>
                  <a:pt x="2460891" y="0"/>
                </a:lnTo>
                <a:lnTo>
                  <a:pt x="2460891" y="2569583"/>
                </a:lnTo>
                <a:lnTo>
                  <a:pt x="0" y="2569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60311" y="5584841"/>
            <a:ext cx="3452848" cy="2814071"/>
          </a:xfrm>
          <a:custGeom>
            <a:avLst/>
            <a:gdLst/>
            <a:ahLst/>
            <a:cxnLst/>
            <a:rect r="r" b="b" t="t" l="l"/>
            <a:pathLst>
              <a:path h="2814071" w="3452848">
                <a:moveTo>
                  <a:pt x="0" y="0"/>
                </a:moveTo>
                <a:lnTo>
                  <a:pt x="3452848" y="0"/>
                </a:lnTo>
                <a:lnTo>
                  <a:pt x="3452848" y="2814071"/>
                </a:lnTo>
                <a:lnTo>
                  <a:pt x="0" y="28140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0030" y="2916470"/>
            <a:ext cx="2523739" cy="2523739"/>
          </a:xfrm>
          <a:custGeom>
            <a:avLst/>
            <a:gdLst/>
            <a:ahLst/>
            <a:cxnLst/>
            <a:rect r="r" b="b" t="t" l="l"/>
            <a:pathLst>
              <a:path h="2523739" w="2523739">
                <a:moveTo>
                  <a:pt x="0" y="0"/>
                </a:moveTo>
                <a:lnTo>
                  <a:pt x="2523740" y="0"/>
                </a:lnTo>
                <a:lnTo>
                  <a:pt x="2523740" y="2523740"/>
                </a:lnTo>
                <a:lnTo>
                  <a:pt x="0" y="25237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35711" y="1488242"/>
            <a:ext cx="7616578" cy="131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96"/>
              </a:lnSpc>
              <a:spcBef>
                <a:spcPct val="0"/>
              </a:spcBef>
            </a:pPr>
            <a:r>
              <a:rPr lang="en-US" sz="8885" strike="noStrike" u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FUTURE PLAN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766771" y="5527519"/>
            <a:ext cx="743652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4"/>
              </a:lnSpc>
            </a:pPr>
            <a:r>
              <a:rPr lang="en-US" b="true" sz="2499" spc="49">
                <a:solidFill>
                  <a:srgbClr val="2124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Email Services SMTP Integration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08112" y="5713257"/>
            <a:ext cx="7916356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4"/>
              </a:lnSpc>
            </a:pPr>
            <a:r>
              <a:rPr lang="en-US" b="true" sz="2499" spc="49">
                <a:solidFill>
                  <a:srgbClr val="2124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 AI Model to render closest location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68473" y="8387714"/>
            <a:ext cx="7436525" cy="1474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2799" spc="55">
                <a:solidFill>
                  <a:srgbClr val="2124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Think more about supervisor adding a lost item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733830" y="-1311062"/>
            <a:ext cx="10619419" cy="12160187"/>
            <a:chOff x="0" y="0"/>
            <a:chExt cx="2796884" cy="32026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96884" cy="3202683"/>
            </a:xfrm>
            <a:custGeom>
              <a:avLst/>
              <a:gdLst/>
              <a:ahLst/>
              <a:cxnLst/>
              <a:rect r="r" b="b" t="t" l="l"/>
              <a:pathLst>
                <a:path h="3202683" w="2796884">
                  <a:moveTo>
                    <a:pt x="0" y="0"/>
                  </a:moveTo>
                  <a:lnTo>
                    <a:pt x="2796884" y="0"/>
                  </a:lnTo>
                  <a:lnTo>
                    <a:pt x="2796884" y="3202683"/>
                  </a:lnTo>
                  <a:lnTo>
                    <a:pt x="0" y="3202683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96884" cy="3240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0057444" y="-1059969"/>
            <a:ext cx="10619419" cy="12160187"/>
            <a:chOff x="0" y="0"/>
            <a:chExt cx="2796884" cy="32026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96884" cy="3202683"/>
            </a:xfrm>
            <a:custGeom>
              <a:avLst/>
              <a:gdLst/>
              <a:ahLst/>
              <a:cxnLst/>
              <a:rect r="r" b="b" t="t" l="l"/>
              <a:pathLst>
                <a:path h="3202683" w="2796884">
                  <a:moveTo>
                    <a:pt x="0" y="0"/>
                  </a:moveTo>
                  <a:lnTo>
                    <a:pt x="2796884" y="0"/>
                  </a:lnTo>
                  <a:lnTo>
                    <a:pt x="2796884" y="3202683"/>
                  </a:lnTo>
                  <a:lnTo>
                    <a:pt x="0" y="3202683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96884" cy="3240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80973" y="172400"/>
            <a:ext cx="2682923" cy="856300"/>
          </a:xfrm>
          <a:custGeom>
            <a:avLst/>
            <a:gdLst/>
            <a:ahLst/>
            <a:cxnLst/>
            <a:rect r="r" b="b" t="t" l="l"/>
            <a:pathLst>
              <a:path h="856300" w="2682923">
                <a:moveTo>
                  <a:pt x="0" y="0"/>
                </a:moveTo>
                <a:lnTo>
                  <a:pt x="2682923" y="0"/>
                </a:lnTo>
                <a:lnTo>
                  <a:pt x="2682923" y="856300"/>
                </a:lnTo>
                <a:lnTo>
                  <a:pt x="0" y="856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28407" y="6577575"/>
            <a:ext cx="4676460" cy="3179993"/>
          </a:xfrm>
          <a:custGeom>
            <a:avLst/>
            <a:gdLst/>
            <a:ahLst/>
            <a:cxnLst/>
            <a:rect r="r" b="b" t="t" l="l"/>
            <a:pathLst>
              <a:path h="3179993" w="4676460">
                <a:moveTo>
                  <a:pt x="0" y="0"/>
                </a:moveTo>
                <a:lnTo>
                  <a:pt x="4676460" y="0"/>
                </a:lnTo>
                <a:lnTo>
                  <a:pt x="4676460" y="3179993"/>
                </a:lnTo>
                <a:lnTo>
                  <a:pt x="0" y="3179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5852" y="2354077"/>
            <a:ext cx="15544101" cy="536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39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LET’S SEE WHAT THE HUSKIES HAVE BEEN TRACKING 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733830" y="-1311062"/>
            <a:ext cx="10619419" cy="12160187"/>
            <a:chOff x="0" y="0"/>
            <a:chExt cx="2796884" cy="32026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96884" cy="3202683"/>
            </a:xfrm>
            <a:custGeom>
              <a:avLst/>
              <a:gdLst/>
              <a:ahLst/>
              <a:cxnLst/>
              <a:rect r="r" b="b" t="t" l="l"/>
              <a:pathLst>
                <a:path h="3202683" w="2796884">
                  <a:moveTo>
                    <a:pt x="0" y="0"/>
                  </a:moveTo>
                  <a:lnTo>
                    <a:pt x="2796884" y="0"/>
                  </a:lnTo>
                  <a:lnTo>
                    <a:pt x="2796884" y="3202683"/>
                  </a:lnTo>
                  <a:lnTo>
                    <a:pt x="0" y="3202683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96884" cy="3240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0057444" y="-1059969"/>
            <a:ext cx="10619419" cy="12160187"/>
            <a:chOff x="0" y="0"/>
            <a:chExt cx="2796884" cy="32026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96884" cy="3202683"/>
            </a:xfrm>
            <a:custGeom>
              <a:avLst/>
              <a:gdLst/>
              <a:ahLst/>
              <a:cxnLst/>
              <a:rect r="r" b="b" t="t" l="l"/>
              <a:pathLst>
                <a:path h="3202683" w="2796884">
                  <a:moveTo>
                    <a:pt x="0" y="0"/>
                  </a:moveTo>
                  <a:lnTo>
                    <a:pt x="2796884" y="0"/>
                  </a:lnTo>
                  <a:lnTo>
                    <a:pt x="2796884" y="3202683"/>
                  </a:lnTo>
                  <a:lnTo>
                    <a:pt x="0" y="3202683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96884" cy="3240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80973" y="172400"/>
            <a:ext cx="2682923" cy="856300"/>
          </a:xfrm>
          <a:custGeom>
            <a:avLst/>
            <a:gdLst/>
            <a:ahLst/>
            <a:cxnLst/>
            <a:rect r="r" b="b" t="t" l="l"/>
            <a:pathLst>
              <a:path h="856300" w="2682923">
                <a:moveTo>
                  <a:pt x="0" y="0"/>
                </a:moveTo>
                <a:lnTo>
                  <a:pt x="2682923" y="0"/>
                </a:lnTo>
                <a:lnTo>
                  <a:pt x="2682923" y="856300"/>
                </a:lnTo>
                <a:lnTo>
                  <a:pt x="0" y="856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28407" y="6875721"/>
            <a:ext cx="4676460" cy="3179993"/>
          </a:xfrm>
          <a:custGeom>
            <a:avLst/>
            <a:gdLst/>
            <a:ahLst/>
            <a:cxnLst/>
            <a:rect r="r" b="b" t="t" l="l"/>
            <a:pathLst>
              <a:path h="3179993" w="4676460">
                <a:moveTo>
                  <a:pt x="0" y="0"/>
                </a:moveTo>
                <a:lnTo>
                  <a:pt x="4676460" y="0"/>
                </a:lnTo>
                <a:lnTo>
                  <a:pt x="4676460" y="3179992"/>
                </a:lnTo>
                <a:lnTo>
                  <a:pt x="0" y="317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48608" y="2271145"/>
            <a:ext cx="13390785" cy="4604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95"/>
              </a:lnSpc>
              <a:spcBef>
                <a:spcPct val="0"/>
              </a:spcBef>
            </a:pPr>
            <a:r>
              <a:rPr lang="en-US" sz="1033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LET’S SEE WHAT THE HUSKIES THINK ABOUT THE LOST AND FOUND PROCESS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733830" y="-1311062"/>
            <a:ext cx="10619419" cy="12160187"/>
            <a:chOff x="0" y="0"/>
            <a:chExt cx="2796884" cy="32026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96884" cy="3202683"/>
            </a:xfrm>
            <a:custGeom>
              <a:avLst/>
              <a:gdLst/>
              <a:ahLst/>
              <a:cxnLst/>
              <a:rect r="r" b="b" t="t" l="l"/>
              <a:pathLst>
                <a:path h="3202683" w="2796884">
                  <a:moveTo>
                    <a:pt x="0" y="0"/>
                  </a:moveTo>
                  <a:lnTo>
                    <a:pt x="2796884" y="0"/>
                  </a:lnTo>
                  <a:lnTo>
                    <a:pt x="2796884" y="3202683"/>
                  </a:lnTo>
                  <a:lnTo>
                    <a:pt x="0" y="3202683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96884" cy="3240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0057444" y="-1059969"/>
            <a:ext cx="10619419" cy="12160187"/>
            <a:chOff x="0" y="0"/>
            <a:chExt cx="2796884" cy="32026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96884" cy="3202683"/>
            </a:xfrm>
            <a:custGeom>
              <a:avLst/>
              <a:gdLst/>
              <a:ahLst/>
              <a:cxnLst/>
              <a:rect r="r" b="b" t="t" l="l"/>
              <a:pathLst>
                <a:path h="3202683" w="2796884">
                  <a:moveTo>
                    <a:pt x="0" y="0"/>
                  </a:moveTo>
                  <a:lnTo>
                    <a:pt x="2796884" y="0"/>
                  </a:lnTo>
                  <a:lnTo>
                    <a:pt x="2796884" y="3202683"/>
                  </a:lnTo>
                  <a:lnTo>
                    <a:pt x="0" y="3202683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96884" cy="3240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80973" y="172400"/>
            <a:ext cx="2682923" cy="856300"/>
          </a:xfrm>
          <a:custGeom>
            <a:avLst/>
            <a:gdLst/>
            <a:ahLst/>
            <a:cxnLst/>
            <a:rect r="r" b="b" t="t" l="l"/>
            <a:pathLst>
              <a:path h="856300" w="2682923">
                <a:moveTo>
                  <a:pt x="0" y="0"/>
                </a:moveTo>
                <a:lnTo>
                  <a:pt x="2682923" y="0"/>
                </a:lnTo>
                <a:lnTo>
                  <a:pt x="2682923" y="856300"/>
                </a:lnTo>
                <a:lnTo>
                  <a:pt x="0" y="856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657" r="0" b="657"/>
          <a:stretch>
            <a:fillRect/>
          </a:stretch>
        </p:blipFill>
        <p:spPr>
          <a:xfrm flipH="false" flipV="false" rot="0">
            <a:off x="9144000" y="809524"/>
            <a:ext cx="5067214" cy="8889849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3238532" y="4454678"/>
            <a:ext cx="2898977" cy="5594517"/>
          </a:xfrm>
          <a:custGeom>
            <a:avLst/>
            <a:gdLst/>
            <a:ahLst/>
            <a:cxnLst/>
            <a:rect r="r" b="b" t="t" l="l"/>
            <a:pathLst>
              <a:path h="5594517" w="2898977">
                <a:moveTo>
                  <a:pt x="0" y="0"/>
                </a:moveTo>
                <a:lnTo>
                  <a:pt x="2898977" y="0"/>
                </a:lnTo>
                <a:lnTo>
                  <a:pt x="2898977" y="5594517"/>
                </a:lnTo>
                <a:lnTo>
                  <a:pt x="0" y="55945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18308" y="3013883"/>
            <a:ext cx="6069360" cy="97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HuskyCam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88289" y="5380765"/>
            <a:ext cx="19476289" cy="6330944"/>
            <a:chOff x="0" y="0"/>
            <a:chExt cx="5129558" cy="16674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29557" cy="1667409"/>
            </a:xfrm>
            <a:custGeom>
              <a:avLst/>
              <a:gdLst/>
              <a:ahLst/>
              <a:cxnLst/>
              <a:rect r="r" b="b" t="t" l="l"/>
              <a:pathLst>
                <a:path h="1667409" w="5129557">
                  <a:moveTo>
                    <a:pt x="0" y="0"/>
                  </a:moveTo>
                  <a:lnTo>
                    <a:pt x="5129557" y="0"/>
                  </a:lnTo>
                  <a:lnTo>
                    <a:pt x="5129557" y="1667409"/>
                  </a:lnTo>
                  <a:lnTo>
                    <a:pt x="0" y="1667409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29558" cy="1705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85236" y="248595"/>
            <a:ext cx="2682923" cy="856300"/>
          </a:xfrm>
          <a:custGeom>
            <a:avLst/>
            <a:gdLst/>
            <a:ahLst/>
            <a:cxnLst/>
            <a:rect r="r" b="b" t="t" l="l"/>
            <a:pathLst>
              <a:path h="856300" w="2682923">
                <a:moveTo>
                  <a:pt x="0" y="0"/>
                </a:moveTo>
                <a:lnTo>
                  <a:pt x="2682923" y="0"/>
                </a:lnTo>
                <a:lnTo>
                  <a:pt x="2682923" y="856300"/>
                </a:lnTo>
                <a:lnTo>
                  <a:pt x="0" y="856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62076" y="2756786"/>
            <a:ext cx="4563848" cy="6240430"/>
          </a:xfrm>
          <a:custGeom>
            <a:avLst/>
            <a:gdLst/>
            <a:ahLst/>
            <a:cxnLst/>
            <a:rect r="r" b="b" t="t" l="l"/>
            <a:pathLst>
              <a:path h="6240430" w="4563848">
                <a:moveTo>
                  <a:pt x="0" y="0"/>
                </a:moveTo>
                <a:lnTo>
                  <a:pt x="4563848" y="0"/>
                </a:lnTo>
                <a:lnTo>
                  <a:pt x="4563848" y="6240430"/>
                </a:lnTo>
                <a:lnTo>
                  <a:pt x="0" y="6240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412" r="0" b="-650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54492" y="9191625"/>
            <a:ext cx="5790483" cy="678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59"/>
              </a:lnSpc>
              <a:spcBef>
                <a:spcPct val="0"/>
              </a:spcBef>
            </a:pPr>
            <a:r>
              <a:rPr lang="en-US" b="true" sz="404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PURVANG KHONDE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54492" y="286695"/>
            <a:ext cx="6179015" cy="262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96"/>
              </a:lnSpc>
              <a:spcBef>
                <a:spcPct val="0"/>
              </a:spcBef>
            </a:pPr>
            <a:r>
              <a:rPr lang="en-US" sz="888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BRAIN BEHIND TH</a:t>
            </a:r>
            <a:r>
              <a:rPr lang="en-US" sz="8885" strike="noStrike" u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 BUILD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733830" y="-1311062"/>
            <a:ext cx="10619419" cy="12160187"/>
            <a:chOff x="0" y="0"/>
            <a:chExt cx="2796884" cy="32026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96884" cy="3202683"/>
            </a:xfrm>
            <a:custGeom>
              <a:avLst/>
              <a:gdLst/>
              <a:ahLst/>
              <a:cxnLst/>
              <a:rect r="r" b="b" t="t" l="l"/>
              <a:pathLst>
                <a:path h="3202683" w="2796884">
                  <a:moveTo>
                    <a:pt x="0" y="0"/>
                  </a:moveTo>
                  <a:lnTo>
                    <a:pt x="2796884" y="0"/>
                  </a:lnTo>
                  <a:lnTo>
                    <a:pt x="2796884" y="3202683"/>
                  </a:lnTo>
                  <a:lnTo>
                    <a:pt x="0" y="3202683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96884" cy="3240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0057444" y="-1059969"/>
            <a:ext cx="10619419" cy="12160187"/>
            <a:chOff x="0" y="0"/>
            <a:chExt cx="2796884" cy="32026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96884" cy="3202683"/>
            </a:xfrm>
            <a:custGeom>
              <a:avLst/>
              <a:gdLst/>
              <a:ahLst/>
              <a:cxnLst/>
              <a:rect r="r" b="b" t="t" l="l"/>
              <a:pathLst>
                <a:path h="3202683" w="2796884">
                  <a:moveTo>
                    <a:pt x="0" y="0"/>
                  </a:moveTo>
                  <a:lnTo>
                    <a:pt x="2796884" y="0"/>
                  </a:lnTo>
                  <a:lnTo>
                    <a:pt x="2796884" y="3202683"/>
                  </a:lnTo>
                  <a:lnTo>
                    <a:pt x="0" y="3202683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96884" cy="3240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80973" y="172400"/>
            <a:ext cx="2682923" cy="856300"/>
          </a:xfrm>
          <a:custGeom>
            <a:avLst/>
            <a:gdLst/>
            <a:ahLst/>
            <a:cxnLst/>
            <a:rect r="r" b="b" t="t" l="l"/>
            <a:pathLst>
              <a:path h="856300" w="2682923">
                <a:moveTo>
                  <a:pt x="0" y="0"/>
                </a:moveTo>
                <a:lnTo>
                  <a:pt x="2682923" y="0"/>
                </a:lnTo>
                <a:lnTo>
                  <a:pt x="2682923" y="856300"/>
                </a:lnTo>
                <a:lnTo>
                  <a:pt x="0" y="856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51713" y="2398560"/>
            <a:ext cx="2516783" cy="3551031"/>
          </a:xfrm>
          <a:custGeom>
            <a:avLst/>
            <a:gdLst/>
            <a:ahLst/>
            <a:cxnLst/>
            <a:rect r="r" b="b" t="t" l="l"/>
            <a:pathLst>
              <a:path h="3551031" w="2516783">
                <a:moveTo>
                  <a:pt x="0" y="0"/>
                </a:moveTo>
                <a:lnTo>
                  <a:pt x="2516782" y="0"/>
                </a:lnTo>
                <a:lnTo>
                  <a:pt x="2516782" y="3551032"/>
                </a:lnTo>
                <a:lnTo>
                  <a:pt x="0" y="3551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82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13048" y="6896454"/>
            <a:ext cx="7896431" cy="2164754"/>
          </a:xfrm>
          <a:custGeom>
            <a:avLst/>
            <a:gdLst/>
            <a:ahLst/>
            <a:cxnLst/>
            <a:rect r="r" b="b" t="t" l="l"/>
            <a:pathLst>
              <a:path h="2164754" w="7896431">
                <a:moveTo>
                  <a:pt x="0" y="0"/>
                </a:moveTo>
                <a:lnTo>
                  <a:pt x="7896431" y="0"/>
                </a:lnTo>
                <a:lnTo>
                  <a:pt x="7896431" y="2164754"/>
                </a:lnTo>
                <a:lnTo>
                  <a:pt x="0" y="21647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40644" y="6332123"/>
            <a:ext cx="4036859" cy="3742243"/>
          </a:xfrm>
          <a:custGeom>
            <a:avLst/>
            <a:gdLst/>
            <a:ahLst/>
            <a:cxnLst/>
            <a:rect r="r" b="b" t="t" l="l"/>
            <a:pathLst>
              <a:path h="3742243" w="4036859">
                <a:moveTo>
                  <a:pt x="0" y="0"/>
                </a:moveTo>
                <a:lnTo>
                  <a:pt x="4036858" y="0"/>
                </a:lnTo>
                <a:lnTo>
                  <a:pt x="4036858" y="3742243"/>
                </a:lnTo>
                <a:lnTo>
                  <a:pt x="0" y="3742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007603" y="2225580"/>
            <a:ext cx="5574865" cy="3896993"/>
          </a:xfrm>
          <a:custGeom>
            <a:avLst/>
            <a:gdLst/>
            <a:ahLst/>
            <a:cxnLst/>
            <a:rect r="r" b="b" t="t" l="l"/>
            <a:pathLst>
              <a:path h="3896993" w="5574865">
                <a:moveTo>
                  <a:pt x="0" y="0"/>
                </a:moveTo>
                <a:lnTo>
                  <a:pt x="5574865" y="0"/>
                </a:lnTo>
                <a:lnTo>
                  <a:pt x="5574865" y="3896993"/>
                </a:lnTo>
                <a:lnTo>
                  <a:pt x="0" y="38969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54420" y="2729956"/>
            <a:ext cx="5400782" cy="2888241"/>
          </a:xfrm>
          <a:custGeom>
            <a:avLst/>
            <a:gdLst/>
            <a:ahLst/>
            <a:cxnLst/>
            <a:rect r="r" b="b" t="t" l="l"/>
            <a:pathLst>
              <a:path h="2888241" w="5400782">
                <a:moveTo>
                  <a:pt x="0" y="0"/>
                </a:moveTo>
                <a:lnTo>
                  <a:pt x="5400783" y="0"/>
                </a:lnTo>
                <a:lnTo>
                  <a:pt x="5400783" y="2888240"/>
                </a:lnTo>
                <a:lnTo>
                  <a:pt x="0" y="28882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0772" r="0" b="-1077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10498" y="706256"/>
            <a:ext cx="10867005" cy="131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95"/>
              </a:lnSpc>
              <a:spcBef>
                <a:spcPct val="0"/>
              </a:spcBef>
            </a:pPr>
            <a:r>
              <a:rPr lang="en-US" sz="888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UNDER THE HOOD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96437" y="8304040"/>
            <a:ext cx="5740071" cy="1133664"/>
          </a:xfrm>
          <a:custGeom>
            <a:avLst/>
            <a:gdLst/>
            <a:ahLst/>
            <a:cxnLst/>
            <a:rect r="r" b="b" t="t" l="l"/>
            <a:pathLst>
              <a:path h="1133664" w="5740071">
                <a:moveTo>
                  <a:pt x="0" y="0"/>
                </a:moveTo>
                <a:lnTo>
                  <a:pt x="5740071" y="0"/>
                </a:lnTo>
                <a:lnTo>
                  <a:pt x="5740071" y="1133664"/>
                </a:lnTo>
                <a:lnTo>
                  <a:pt x="0" y="1133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8569" y="172400"/>
            <a:ext cx="2682923" cy="856300"/>
          </a:xfrm>
          <a:custGeom>
            <a:avLst/>
            <a:gdLst/>
            <a:ahLst/>
            <a:cxnLst/>
            <a:rect r="r" b="b" t="t" l="l"/>
            <a:pathLst>
              <a:path h="856300" w="2682923">
                <a:moveTo>
                  <a:pt x="0" y="0"/>
                </a:moveTo>
                <a:lnTo>
                  <a:pt x="2682923" y="0"/>
                </a:lnTo>
                <a:lnTo>
                  <a:pt x="2682923" y="856300"/>
                </a:lnTo>
                <a:lnTo>
                  <a:pt x="0" y="856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5762" y="8257087"/>
            <a:ext cx="5977806" cy="1180617"/>
          </a:xfrm>
          <a:custGeom>
            <a:avLst/>
            <a:gdLst/>
            <a:ahLst/>
            <a:cxnLst/>
            <a:rect r="r" b="b" t="t" l="l"/>
            <a:pathLst>
              <a:path h="1180617" w="5977806">
                <a:moveTo>
                  <a:pt x="0" y="0"/>
                </a:moveTo>
                <a:lnTo>
                  <a:pt x="5977806" y="0"/>
                </a:lnTo>
                <a:lnTo>
                  <a:pt x="5977806" y="1180617"/>
                </a:lnTo>
                <a:lnTo>
                  <a:pt x="0" y="1180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81988" y="5498084"/>
            <a:ext cx="3969143" cy="4143375"/>
            <a:chOff x="0" y="0"/>
            <a:chExt cx="1045371" cy="10912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5371" cy="1091259"/>
            </a:xfrm>
            <a:custGeom>
              <a:avLst/>
              <a:gdLst/>
              <a:ahLst/>
              <a:cxnLst/>
              <a:rect r="r" b="b" t="t" l="l"/>
              <a:pathLst>
                <a:path h="1091259" w="1045371">
                  <a:moveTo>
                    <a:pt x="0" y="0"/>
                  </a:moveTo>
                  <a:lnTo>
                    <a:pt x="1045371" y="0"/>
                  </a:lnTo>
                  <a:lnTo>
                    <a:pt x="1045371" y="1091259"/>
                  </a:lnTo>
                  <a:lnTo>
                    <a:pt x="0" y="1091259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45371" cy="1129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580599" y="8257087"/>
            <a:ext cx="5977806" cy="1180617"/>
          </a:xfrm>
          <a:custGeom>
            <a:avLst/>
            <a:gdLst/>
            <a:ahLst/>
            <a:cxnLst/>
            <a:rect r="r" b="b" t="t" l="l"/>
            <a:pathLst>
              <a:path h="1180617" w="5977806">
                <a:moveTo>
                  <a:pt x="0" y="0"/>
                </a:moveTo>
                <a:lnTo>
                  <a:pt x="5977806" y="0"/>
                </a:lnTo>
                <a:lnTo>
                  <a:pt x="5977806" y="1180617"/>
                </a:lnTo>
                <a:lnTo>
                  <a:pt x="0" y="1180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057935" y="4704020"/>
            <a:ext cx="3969143" cy="4143375"/>
            <a:chOff x="0" y="0"/>
            <a:chExt cx="1045371" cy="10912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5371" cy="1091259"/>
            </a:xfrm>
            <a:custGeom>
              <a:avLst/>
              <a:gdLst/>
              <a:ahLst/>
              <a:cxnLst/>
              <a:rect r="r" b="b" t="t" l="l"/>
              <a:pathLst>
                <a:path h="1091259" w="1045371">
                  <a:moveTo>
                    <a:pt x="0" y="0"/>
                  </a:moveTo>
                  <a:lnTo>
                    <a:pt x="1045371" y="0"/>
                  </a:lnTo>
                  <a:lnTo>
                    <a:pt x="1045371" y="1091259"/>
                  </a:lnTo>
                  <a:lnTo>
                    <a:pt x="0" y="1091259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45371" cy="1129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289380" y="8257087"/>
            <a:ext cx="5977806" cy="1180617"/>
          </a:xfrm>
          <a:custGeom>
            <a:avLst/>
            <a:gdLst/>
            <a:ahLst/>
            <a:cxnLst/>
            <a:rect r="r" b="b" t="t" l="l"/>
            <a:pathLst>
              <a:path h="1180617" w="5977806">
                <a:moveTo>
                  <a:pt x="0" y="0"/>
                </a:moveTo>
                <a:lnTo>
                  <a:pt x="5977806" y="0"/>
                </a:lnTo>
                <a:lnTo>
                  <a:pt x="5977806" y="1180617"/>
                </a:lnTo>
                <a:lnTo>
                  <a:pt x="0" y="1180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758430" y="5498084"/>
            <a:ext cx="3969143" cy="4143375"/>
            <a:chOff x="0" y="0"/>
            <a:chExt cx="1045371" cy="10912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5371" cy="1091259"/>
            </a:xfrm>
            <a:custGeom>
              <a:avLst/>
              <a:gdLst/>
              <a:ahLst/>
              <a:cxnLst/>
              <a:rect r="r" b="b" t="t" l="l"/>
              <a:pathLst>
                <a:path h="1091259" w="1045371">
                  <a:moveTo>
                    <a:pt x="0" y="0"/>
                  </a:moveTo>
                  <a:lnTo>
                    <a:pt x="1045371" y="0"/>
                  </a:lnTo>
                  <a:lnTo>
                    <a:pt x="1045371" y="1091259"/>
                  </a:lnTo>
                  <a:lnTo>
                    <a:pt x="0" y="1091259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45371" cy="1129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951663" y="4604808"/>
            <a:ext cx="3969143" cy="4143375"/>
            <a:chOff x="0" y="0"/>
            <a:chExt cx="1045371" cy="109125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5371" cy="1091259"/>
            </a:xfrm>
            <a:custGeom>
              <a:avLst/>
              <a:gdLst/>
              <a:ahLst/>
              <a:cxnLst/>
              <a:rect r="r" b="b" t="t" l="l"/>
              <a:pathLst>
                <a:path h="1091259" w="1045371">
                  <a:moveTo>
                    <a:pt x="0" y="0"/>
                  </a:moveTo>
                  <a:lnTo>
                    <a:pt x="1045371" y="0"/>
                  </a:lnTo>
                  <a:lnTo>
                    <a:pt x="1045371" y="1091259"/>
                  </a:lnTo>
                  <a:lnTo>
                    <a:pt x="0" y="1091259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045371" cy="1129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08609" y="4128988"/>
            <a:ext cx="3515901" cy="2324890"/>
          </a:xfrm>
          <a:custGeom>
            <a:avLst/>
            <a:gdLst/>
            <a:ahLst/>
            <a:cxnLst/>
            <a:rect r="r" b="b" t="t" l="l"/>
            <a:pathLst>
              <a:path h="2324890" w="3515901">
                <a:moveTo>
                  <a:pt x="0" y="0"/>
                </a:moveTo>
                <a:lnTo>
                  <a:pt x="3515901" y="0"/>
                </a:lnTo>
                <a:lnTo>
                  <a:pt x="3515901" y="2324889"/>
                </a:lnTo>
                <a:lnTo>
                  <a:pt x="0" y="2324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195212" y="2933954"/>
            <a:ext cx="3831867" cy="3341707"/>
          </a:xfrm>
          <a:custGeom>
            <a:avLst/>
            <a:gdLst/>
            <a:ahLst/>
            <a:cxnLst/>
            <a:rect r="r" b="b" t="t" l="l"/>
            <a:pathLst>
              <a:path h="3341707" w="3831867">
                <a:moveTo>
                  <a:pt x="0" y="0"/>
                </a:moveTo>
                <a:lnTo>
                  <a:pt x="3831867" y="0"/>
                </a:lnTo>
                <a:lnTo>
                  <a:pt x="3831867" y="3341707"/>
                </a:lnTo>
                <a:lnTo>
                  <a:pt x="0" y="33417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893854" y="4336663"/>
            <a:ext cx="3773344" cy="2712091"/>
          </a:xfrm>
          <a:custGeom>
            <a:avLst/>
            <a:gdLst/>
            <a:ahLst/>
            <a:cxnLst/>
            <a:rect r="r" b="b" t="t" l="l"/>
            <a:pathLst>
              <a:path h="2712091" w="3773344">
                <a:moveTo>
                  <a:pt x="0" y="0"/>
                </a:moveTo>
                <a:lnTo>
                  <a:pt x="3773344" y="0"/>
                </a:lnTo>
                <a:lnTo>
                  <a:pt x="3773344" y="2712091"/>
                </a:lnTo>
                <a:lnTo>
                  <a:pt x="0" y="27120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424609" y="2679710"/>
            <a:ext cx="3351611" cy="3313906"/>
          </a:xfrm>
          <a:custGeom>
            <a:avLst/>
            <a:gdLst/>
            <a:ahLst/>
            <a:cxnLst/>
            <a:rect r="r" b="b" t="t" l="l"/>
            <a:pathLst>
              <a:path h="3313906" w="3351611">
                <a:moveTo>
                  <a:pt x="0" y="0"/>
                </a:moveTo>
                <a:lnTo>
                  <a:pt x="3351612" y="0"/>
                </a:lnTo>
                <a:lnTo>
                  <a:pt x="3351612" y="3313906"/>
                </a:lnTo>
                <a:lnTo>
                  <a:pt x="0" y="33139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646081" y="4148038"/>
            <a:ext cx="3640783" cy="63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85"/>
              </a:lnSpc>
              <a:spcBef>
                <a:spcPct val="0"/>
              </a:spcBef>
            </a:pPr>
            <a:r>
              <a:rPr lang="en-US" sz="4346" strike="noStrike" u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SERVICE 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3727" y="7224577"/>
            <a:ext cx="3640783" cy="103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AI-POWERED LOST &amp; FOUND MATCHING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970746" y="1293857"/>
            <a:ext cx="6346509" cy="131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96"/>
              </a:lnSpc>
              <a:spcBef>
                <a:spcPct val="0"/>
              </a:spcBef>
            </a:pPr>
            <a:r>
              <a:rPr lang="en-US" sz="888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STAR FEATURES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222115" y="7058279"/>
            <a:ext cx="3640783" cy="103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INTERACTIVE CAMPUS MAP PICKER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79903" y="8072348"/>
            <a:ext cx="3640783" cy="103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IN-APP CHAT WITH SMART PROMPTS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280023" y="6285186"/>
            <a:ext cx="3640783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CLAIM VERIFICATION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8860" y="2635060"/>
            <a:ext cx="887377" cy="993158"/>
            <a:chOff x="0" y="0"/>
            <a:chExt cx="233712" cy="2615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713" cy="261573"/>
            </a:xfrm>
            <a:custGeom>
              <a:avLst/>
              <a:gdLst/>
              <a:ahLst/>
              <a:cxnLst/>
              <a:rect r="r" b="b" t="t" l="l"/>
              <a:pathLst>
                <a:path h="261573" w="233713">
                  <a:moveTo>
                    <a:pt x="0" y="0"/>
                  </a:moveTo>
                  <a:lnTo>
                    <a:pt x="233713" y="0"/>
                  </a:lnTo>
                  <a:lnTo>
                    <a:pt x="233713" y="261573"/>
                  </a:lnTo>
                  <a:lnTo>
                    <a:pt x="0" y="261573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712" cy="299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31613" y="2635060"/>
            <a:ext cx="887377" cy="993158"/>
            <a:chOff x="0" y="0"/>
            <a:chExt cx="233712" cy="2615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3713" cy="261573"/>
            </a:xfrm>
            <a:custGeom>
              <a:avLst/>
              <a:gdLst/>
              <a:ahLst/>
              <a:cxnLst/>
              <a:rect r="r" b="b" t="t" l="l"/>
              <a:pathLst>
                <a:path h="261573" w="233713">
                  <a:moveTo>
                    <a:pt x="0" y="0"/>
                  </a:moveTo>
                  <a:lnTo>
                    <a:pt x="233713" y="0"/>
                  </a:lnTo>
                  <a:lnTo>
                    <a:pt x="233713" y="261573"/>
                  </a:lnTo>
                  <a:lnTo>
                    <a:pt x="0" y="261573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3712" cy="299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33830" y="-1311062"/>
            <a:ext cx="10619419" cy="12160187"/>
            <a:chOff x="0" y="0"/>
            <a:chExt cx="2796884" cy="32026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96884" cy="3202683"/>
            </a:xfrm>
            <a:custGeom>
              <a:avLst/>
              <a:gdLst/>
              <a:ahLst/>
              <a:cxnLst/>
              <a:rect r="r" b="b" t="t" l="l"/>
              <a:pathLst>
                <a:path h="3202683" w="2796884">
                  <a:moveTo>
                    <a:pt x="0" y="0"/>
                  </a:moveTo>
                  <a:lnTo>
                    <a:pt x="2796884" y="0"/>
                  </a:lnTo>
                  <a:lnTo>
                    <a:pt x="2796884" y="3202683"/>
                  </a:lnTo>
                  <a:lnTo>
                    <a:pt x="0" y="3202683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96884" cy="3240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0057444" y="-1059969"/>
            <a:ext cx="10619419" cy="12160187"/>
            <a:chOff x="0" y="0"/>
            <a:chExt cx="2796884" cy="32026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6884" cy="3202683"/>
            </a:xfrm>
            <a:custGeom>
              <a:avLst/>
              <a:gdLst/>
              <a:ahLst/>
              <a:cxnLst/>
              <a:rect r="r" b="b" t="t" l="l"/>
              <a:pathLst>
                <a:path h="3202683" w="2796884">
                  <a:moveTo>
                    <a:pt x="0" y="0"/>
                  </a:moveTo>
                  <a:lnTo>
                    <a:pt x="2796884" y="0"/>
                  </a:lnTo>
                  <a:lnTo>
                    <a:pt x="2796884" y="3202683"/>
                  </a:lnTo>
                  <a:lnTo>
                    <a:pt x="0" y="3202683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796884" cy="3240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80973" y="172400"/>
            <a:ext cx="2682923" cy="856300"/>
          </a:xfrm>
          <a:custGeom>
            <a:avLst/>
            <a:gdLst/>
            <a:ahLst/>
            <a:cxnLst/>
            <a:rect r="r" b="b" t="t" l="l"/>
            <a:pathLst>
              <a:path h="856300" w="2682923">
                <a:moveTo>
                  <a:pt x="0" y="0"/>
                </a:moveTo>
                <a:lnTo>
                  <a:pt x="2682923" y="0"/>
                </a:lnTo>
                <a:lnTo>
                  <a:pt x="2682923" y="856300"/>
                </a:lnTo>
                <a:lnTo>
                  <a:pt x="0" y="856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122434" y="4022850"/>
            <a:ext cx="2858266" cy="3261930"/>
          </a:xfrm>
          <a:custGeom>
            <a:avLst/>
            <a:gdLst/>
            <a:ahLst/>
            <a:cxnLst/>
            <a:rect r="r" b="b" t="t" l="l"/>
            <a:pathLst>
              <a:path h="3261930" w="2858266">
                <a:moveTo>
                  <a:pt x="0" y="0"/>
                </a:moveTo>
                <a:lnTo>
                  <a:pt x="2858267" y="0"/>
                </a:lnTo>
                <a:lnTo>
                  <a:pt x="2858267" y="3261931"/>
                </a:lnTo>
                <a:lnTo>
                  <a:pt x="0" y="3261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573560" y="3670613"/>
            <a:ext cx="3171974" cy="3695189"/>
          </a:xfrm>
          <a:custGeom>
            <a:avLst/>
            <a:gdLst/>
            <a:ahLst/>
            <a:cxnLst/>
            <a:rect r="r" b="b" t="t" l="l"/>
            <a:pathLst>
              <a:path h="3695189" w="3171974">
                <a:moveTo>
                  <a:pt x="0" y="0"/>
                </a:moveTo>
                <a:lnTo>
                  <a:pt x="3171974" y="0"/>
                </a:lnTo>
                <a:lnTo>
                  <a:pt x="3171974" y="3695189"/>
                </a:lnTo>
                <a:lnTo>
                  <a:pt x="0" y="36951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78" r="0" b="-1478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793499" y="805631"/>
            <a:ext cx="10867005" cy="131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95"/>
              </a:lnSpc>
              <a:spcBef>
                <a:spcPct val="0"/>
              </a:spcBef>
            </a:pPr>
            <a:r>
              <a:rPr lang="en-US" sz="888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FROM LOST TO FOUND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899597"/>
            <a:ext cx="1536154" cy="112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85"/>
              </a:lnSpc>
              <a:spcBef>
                <a:spcPct val="0"/>
              </a:spcBef>
            </a:pPr>
            <a:r>
              <a:rPr lang="en-US" sz="750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31613" y="2899597"/>
            <a:ext cx="1536154" cy="112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85"/>
              </a:lnSpc>
              <a:spcBef>
                <a:spcPct val="0"/>
              </a:spcBef>
            </a:pPr>
            <a:r>
              <a:rPr lang="en-US" sz="750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05219" y="2608350"/>
            <a:ext cx="3678659" cy="115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Student 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lost item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02550" y="7246681"/>
            <a:ext cx="5083997" cy="302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3012" indent="-266506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Login / Authentication</a:t>
            </a:r>
          </a:p>
          <a:p>
            <a:pPr algn="just" marL="533012" indent="-266506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Access Student Dashboard</a:t>
            </a:r>
          </a:p>
          <a:p>
            <a:pPr algn="just" marL="533012" indent="-266506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Report Lost/Found a Item</a:t>
            </a:r>
          </a:p>
          <a:p>
            <a:pPr algn="just" marL="533012" indent="-266506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View Lost Items History</a:t>
            </a:r>
          </a:p>
          <a:p>
            <a:pPr algn="just" marL="533012" indent="-266506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 match</a:t>
            </a:r>
          </a:p>
          <a:p>
            <a:pPr algn="just" marL="533012" indent="-266506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chat</a:t>
            </a:r>
          </a:p>
          <a:p>
            <a:pPr algn="just" marL="533012" indent="-266506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claim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320217" y="2608350"/>
            <a:ext cx="3678659" cy="115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Student 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founditem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97949" y="7503856"/>
            <a:ext cx="4613732" cy="258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3012" indent="-266506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Login / Authentication</a:t>
            </a:r>
          </a:p>
          <a:p>
            <a:pPr algn="just" marL="533012" indent="-266506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Access Student Dashboard</a:t>
            </a:r>
          </a:p>
          <a:p>
            <a:pPr algn="just" marL="533012" indent="-266506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Report Lost/Found a Item</a:t>
            </a:r>
          </a:p>
          <a:p>
            <a:pPr algn="just" marL="533012" indent="-266506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View Lost Items History</a:t>
            </a:r>
          </a:p>
          <a:p>
            <a:pPr algn="just" marL="533012" indent="-266506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chat</a:t>
            </a:r>
          </a:p>
          <a:p>
            <a:pPr algn="just" marL="533012" indent="-266506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verify claim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733830" y="-1311062"/>
            <a:ext cx="10619419" cy="12160187"/>
            <a:chOff x="0" y="0"/>
            <a:chExt cx="2796884" cy="32026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96884" cy="3202683"/>
            </a:xfrm>
            <a:custGeom>
              <a:avLst/>
              <a:gdLst/>
              <a:ahLst/>
              <a:cxnLst/>
              <a:rect r="r" b="b" t="t" l="l"/>
              <a:pathLst>
                <a:path h="3202683" w="2796884">
                  <a:moveTo>
                    <a:pt x="0" y="0"/>
                  </a:moveTo>
                  <a:lnTo>
                    <a:pt x="2796884" y="0"/>
                  </a:lnTo>
                  <a:lnTo>
                    <a:pt x="2796884" y="3202683"/>
                  </a:lnTo>
                  <a:lnTo>
                    <a:pt x="0" y="3202683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96884" cy="3240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0057444" y="-1059969"/>
            <a:ext cx="10619419" cy="12160187"/>
            <a:chOff x="0" y="0"/>
            <a:chExt cx="2796884" cy="32026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96884" cy="3202683"/>
            </a:xfrm>
            <a:custGeom>
              <a:avLst/>
              <a:gdLst/>
              <a:ahLst/>
              <a:cxnLst/>
              <a:rect r="r" b="b" t="t" l="l"/>
              <a:pathLst>
                <a:path h="3202683" w="2796884">
                  <a:moveTo>
                    <a:pt x="0" y="0"/>
                  </a:moveTo>
                  <a:lnTo>
                    <a:pt x="2796884" y="0"/>
                  </a:lnTo>
                  <a:lnTo>
                    <a:pt x="2796884" y="3202683"/>
                  </a:lnTo>
                  <a:lnTo>
                    <a:pt x="0" y="3202683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96884" cy="3240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80973" y="172400"/>
            <a:ext cx="2682923" cy="856300"/>
          </a:xfrm>
          <a:custGeom>
            <a:avLst/>
            <a:gdLst/>
            <a:ahLst/>
            <a:cxnLst/>
            <a:rect r="r" b="b" t="t" l="l"/>
            <a:pathLst>
              <a:path h="856300" w="2682923">
                <a:moveTo>
                  <a:pt x="0" y="0"/>
                </a:moveTo>
                <a:lnTo>
                  <a:pt x="2682923" y="0"/>
                </a:lnTo>
                <a:lnTo>
                  <a:pt x="2682923" y="856300"/>
                </a:lnTo>
                <a:lnTo>
                  <a:pt x="0" y="856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583682" y="2030746"/>
            <a:ext cx="3760427" cy="7440651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58" r="0" b="-158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682971" y="322952"/>
            <a:ext cx="11973134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8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USER FLOW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7332389" y="2030746"/>
            <a:ext cx="3760427" cy="7440651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58" r="0" b="-158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2940212" y="2030746"/>
            <a:ext cx="3760427" cy="7440651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58" r="0" b="-158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733830" y="-1311062"/>
            <a:ext cx="10619419" cy="12160187"/>
            <a:chOff x="0" y="0"/>
            <a:chExt cx="2796884" cy="32026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96884" cy="3202683"/>
            </a:xfrm>
            <a:custGeom>
              <a:avLst/>
              <a:gdLst/>
              <a:ahLst/>
              <a:cxnLst/>
              <a:rect r="r" b="b" t="t" l="l"/>
              <a:pathLst>
                <a:path h="3202683" w="2796884">
                  <a:moveTo>
                    <a:pt x="0" y="0"/>
                  </a:moveTo>
                  <a:lnTo>
                    <a:pt x="2796884" y="0"/>
                  </a:lnTo>
                  <a:lnTo>
                    <a:pt x="2796884" y="3202683"/>
                  </a:lnTo>
                  <a:lnTo>
                    <a:pt x="0" y="3202683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96884" cy="3240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0057444" y="-1059969"/>
            <a:ext cx="10619419" cy="12160187"/>
            <a:chOff x="0" y="0"/>
            <a:chExt cx="2796884" cy="32026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96884" cy="3202683"/>
            </a:xfrm>
            <a:custGeom>
              <a:avLst/>
              <a:gdLst/>
              <a:ahLst/>
              <a:cxnLst/>
              <a:rect r="r" b="b" t="t" l="l"/>
              <a:pathLst>
                <a:path h="3202683" w="2796884">
                  <a:moveTo>
                    <a:pt x="0" y="0"/>
                  </a:moveTo>
                  <a:lnTo>
                    <a:pt x="2796884" y="0"/>
                  </a:lnTo>
                  <a:lnTo>
                    <a:pt x="2796884" y="3202683"/>
                  </a:lnTo>
                  <a:lnTo>
                    <a:pt x="0" y="3202683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96884" cy="3240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80973" y="172400"/>
            <a:ext cx="2682923" cy="856300"/>
          </a:xfrm>
          <a:custGeom>
            <a:avLst/>
            <a:gdLst/>
            <a:ahLst/>
            <a:cxnLst/>
            <a:rect r="r" b="b" t="t" l="l"/>
            <a:pathLst>
              <a:path h="856300" w="2682923">
                <a:moveTo>
                  <a:pt x="0" y="0"/>
                </a:moveTo>
                <a:lnTo>
                  <a:pt x="2682923" y="0"/>
                </a:lnTo>
                <a:lnTo>
                  <a:pt x="2682923" y="856300"/>
                </a:lnTo>
                <a:lnTo>
                  <a:pt x="0" y="856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956865" y="1914546"/>
            <a:ext cx="3896175" cy="7709251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58" r="0" b="-158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857967" y="1932968"/>
            <a:ext cx="3896175" cy="7709251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58" r="0" b="-158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2261883" y="1932968"/>
            <a:ext cx="3896175" cy="7709251"/>
            <a:chOff x="0" y="0"/>
            <a:chExt cx="2620010" cy="51841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58" r="0" b="-158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3819487" y="338191"/>
            <a:ext cx="11973134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8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USER FLOW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DAGk2kzc83I</dc:identifier>
  <dcterms:modified xsi:type="dcterms:W3CDTF">2011-08-01T06:04:30Z</dcterms:modified>
  <cp:revision>1</cp:revision>
  <dc:title>Northeastern University</dc:title>
</cp:coreProperties>
</file>